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2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2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7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4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7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4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7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6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0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54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A03F-77C7-4C75-9BF0-3017ADA778C2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66E0-FDB5-492C-824B-41B3AE579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2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949" y="1082594"/>
            <a:ext cx="1548069" cy="85428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Parent Raises Concern with Key Worker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1246" y="191004"/>
            <a:ext cx="5454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Escalation Process Parent Complaint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0635" y="1082592"/>
            <a:ext cx="1580895" cy="8542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Raise with Senior Practitioner 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068" y="3533427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Resolved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07186" y="2399898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Not Resolved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6899" y="1082592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Raise with Manager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72519" y="5172615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Report raised and issued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0548" y="5172615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Action taken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Straight Arrow Connector 2"/>
          <p:cNvCxnSpPr>
            <a:stCxn id="7" idx="2"/>
            <a:endCxn id="11" idx="0"/>
          </p:cNvCxnSpPr>
          <p:nvPr/>
        </p:nvCxnSpPr>
        <p:spPr>
          <a:xfrm>
            <a:off x="1434129" y="4202662"/>
            <a:ext cx="878480" cy="969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>
          <a:xfrm>
            <a:off x="3064670" y="5507233"/>
            <a:ext cx="1107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6" idx="1"/>
          </p:cNvCxnSpPr>
          <p:nvPr/>
        </p:nvCxnSpPr>
        <p:spPr>
          <a:xfrm flipV="1">
            <a:off x="1780018" y="1509734"/>
            <a:ext cx="6606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20" idx="1"/>
          </p:cNvCxnSpPr>
          <p:nvPr/>
        </p:nvCxnSpPr>
        <p:spPr>
          <a:xfrm>
            <a:off x="5676641" y="5507233"/>
            <a:ext cx="12585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35206" y="5172615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Closed</a:t>
            </a:r>
          </a:p>
        </p:txBody>
      </p: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>
          <a:xfrm flipH="1">
            <a:off x="1434129" y="1936875"/>
            <a:ext cx="1796954" cy="1596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  <a:endCxn id="8" idx="0"/>
          </p:cNvCxnSpPr>
          <p:nvPr/>
        </p:nvCxnSpPr>
        <p:spPr>
          <a:xfrm>
            <a:off x="3231083" y="1936875"/>
            <a:ext cx="928164" cy="46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9" idx="2"/>
          </p:cNvCxnSpPr>
          <p:nvPr/>
        </p:nvCxnSpPr>
        <p:spPr>
          <a:xfrm flipV="1">
            <a:off x="4159247" y="1751827"/>
            <a:ext cx="1309713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97566" y="1082591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Raise with Trustees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91646" y="2399899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Not Resolved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Straight Arrow Connector 36"/>
          <p:cNvCxnSpPr>
            <a:stCxn id="9" idx="2"/>
            <a:endCxn id="35" idx="0"/>
          </p:cNvCxnSpPr>
          <p:nvPr/>
        </p:nvCxnSpPr>
        <p:spPr>
          <a:xfrm>
            <a:off x="5468960" y="1751827"/>
            <a:ext cx="1274747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501688" y="2399897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Not Resolved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66" name="Straight Arrow Connector 65"/>
          <p:cNvCxnSpPr>
            <a:endCxn id="7" idx="3"/>
          </p:cNvCxnSpPr>
          <p:nvPr/>
        </p:nvCxnSpPr>
        <p:spPr>
          <a:xfrm flipH="1">
            <a:off x="2186190" y="3855307"/>
            <a:ext cx="8298886" cy="1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0"/>
            <a:endCxn id="34" idx="2"/>
          </p:cNvCxnSpPr>
          <p:nvPr/>
        </p:nvCxnSpPr>
        <p:spPr>
          <a:xfrm flipV="1">
            <a:off x="6743707" y="1751826"/>
            <a:ext cx="1005920" cy="648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4" idx="2"/>
            <a:endCxn id="63" idx="0"/>
          </p:cNvCxnSpPr>
          <p:nvPr/>
        </p:nvCxnSpPr>
        <p:spPr>
          <a:xfrm>
            <a:off x="7749627" y="1751826"/>
            <a:ext cx="1504122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9650436" y="1082591"/>
            <a:ext cx="1504122" cy="66923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Raise with Chair</a:t>
            </a:r>
          </a:p>
        </p:txBody>
      </p:sp>
      <p:cxnSp>
        <p:nvCxnSpPr>
          <p:cNvPr id="75" name="Straight Arrow Connector 74"/>
          <p:cNvCxnSpPr>
            <a:stCxn id="63" idx="0"/>
            <a:endCxn id="73" idx="2"/>
          </p:cNvCxnSpPr>
          <p:nvPr/>
        </p:nvCxnSpPr>
        <p:spPr>
          <a:xfrm flipV="1">
            <a:off x="9253749" y="1751826"/>
            <a:ext cx="1148748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cxnSpLocks/>
            <a:stCxn id="9" idx="2"/>
          </p:cNvCxnSpPr>
          <p:nvPr/>
        </p:nvCxnSpPr>
        <p:spPr>
          <a:xfrm>
            <a:off x="5468960" y="1751827"/>
            <a:ext cx="0" cy="2116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cxnSpLocks/>
            <a:stCxn id="34" idx="2"/>
          </p:cNvCxnSpPr>
          <p:nvPr/>
        </p:nvCxnSpPr>
        <p:spPr>
          <a:xfrm flipH="1">
            <a:off x="7735414" y="1751826"/>
            <a:ext cx="14213" cy="2103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cxnSpLocks/>
          </p:cNvCxnSpPr>
          <p:nvPr/>
        </p:nvCxnSpPr>
        <p:spPr>
          <a:xfrm>
            <a:off x="10375541" y="1751825"/>
            <a:ext cx="96263" cy="211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48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O'Callaghan</dc:creator>
  <cp:lastModifiedBy>Emma McEnteggart</cp:lastModifiedBy>
  <cp:revision>7</cp:revision>
  <dcterms:created xsi:type="dcterms:W3CDTF">2023-05-10T07:14:08Z</dcterms:created>
  <dcterms:modified xsi:type="dcterms:W3CDTF">2023-10-18T08:35:45Z</dcterms:modified>
</cp:coreProperties>
</file>